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D73C-32E2-4682-9575-917725C6022E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8DB6-B4D0-4CE1-A452-6AFAAECA6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72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D73C-32E2-4682-9575-917725C6022E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8DB6-B4D0-4CE1-A452-6AFAAECA6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969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D73C-32E2-4682-9575-917725C6022E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8DB6-B4D0-4CE1-A452-6AFAAECA6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647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D73C-32E2-4682-9575-917725C6022E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8DB6-B4D0-4CE1-A452-6AFAAECA6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298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D73C-32E2-4682-9575-917725C6022E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8DB6-B4D0-4CE1-A452-6AFAAECA6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155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D73C-32E2-4682-9575-917725C6022E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8DB6-B4D0-4CE1-A452-6AFAAECA6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924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D73C-32E2-4682-9575-917725C6022E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8DB6-B4D0-4CE1-A452-6AFAAECA6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078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D73C-32E2-4682-9575-917725C6022E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8DB6-B4D0-4CE1-A452-6AFAAECA6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516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D73C-32E2-4682-9575-917725C6022E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8DB6-B4D0-4CE1-A452-6AFAAECA6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402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D73C-32E2-4682-9575-917725C6022E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8DB6-B4D0-4CE1-A452-6AFAAECA6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203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D73C-32E2-4682-9575-917725C6022E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8DB6-B4D0-4CE1-A452-6AFAAECA6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233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8D73C-32E2-4682-9575-917725C6022E}" type="datetimeFigureOut">
              <a:rPr lang="ru-RU" smtClean="0"/>
              <a:t>28.10.2025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58DB6-B4D0-4CE1-A452-6AFAAECA62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205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Реализация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индивидуального образовательного маршрута обучающихся </a:t>
            </a:r>
            <a:br>
              <a:rPr lang="ru-RU" b="1" dirty="0" smtClean="0"/>
            </a:br>
            <a:r>
              <a:rPr lang="ru-RU" b="1" dirty="0" smtClean="0"/>
              <a:t>с ограниченными возможностями здоровья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5337678"/>
            <a:ext cx="8229600" cy="78848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МОАУ «СОШ №6 г. Орска» 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817358"/>
            <a:ext cx="3674744" cy="3040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84071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8640960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1727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692696"/>
            <a:ext cx="892899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8969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Рекомендации ПМПК и ИПРА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7327983" cy="5740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103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72"/>
          <a:stretch/>
        </p:blipFill>
        <p:spPr bwMode="auto">
          <a:xfrm>
            <a:off x="179512" y="980728"/>
            <a:ext cx="8661041" cy="4173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7268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8928992" cy="5165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7023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8568952" cy="532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9878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92696"/>
            <a:ext cx="8964487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5405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Ключевые направления деятельности психолого – педагогической службы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229600" cy="43068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323528" y="2348880"/>
            <a:ext cx="648072" cy="11521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79512" y="2312876"/>
            <a:ext cx="864096" cy="122413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382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Принципы </a:t>
            </a:r>
            <a:br>
              <a:rPr lang="ru-RU" dirty="0" smtClean="0"/>
            </a:br>
            <a:r>
              <a:rPr lang="ru-RU" dirty="0" smtClean="0"/>
              <a:t>инклюзивного образования: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Ценность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человека не зависит от его способностей и достижений;</a:t>
            </a:r>
          </a:p>
          <a:p>
            <a:pPr lvl="0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Каждый человек способен чувствовать и думать;</a:t>
            </a:r>
          </a:p>
          <a:p>
            <a:pPr lvl="0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Каждый человек имеет право на общение и на то, чтобы быть услышанным;</a:t>
            </a:r>
          </a:p>
          <a:p>
            <a:pPr lvl="0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Все люди нуждаются друг в друге;</a:t>
            </a:r>
          </a:p>
          <a:p>
            <a:pPr lvl="0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Подлинное образование может осуществляться только в контексте реальных взаимоотношений;</a:t>
            </a:r>
          </a:p>
          <a:p>
            <a:pPr lvl="0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Все люди нуждаются в поддержке и дружбе ровесников;</a:t>
            </a:r>
          </a:p>
          <a:p>
            <a:pPr lvl="0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Для всех обучающихся достижение прогресса скорее может быть в том, что они могут делать, чем в том, что не могут;</a:t>
            </a:r>
          </a:p>
          <a:p>
            <a:pPr lvl="0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Разнообразие усиливает все стороны жизни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688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8844727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850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1" t="16495" r="2577" b="27010"/>
          <a:stretch/>
        </p:blipFill>
        <p:spPr bwMode="auto">
          <a:xfrm>
            <a:off x="107505" y="836712"/>
            <a:ext cx="8928992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8910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85206"/>
            <a:ext cx="8712968" cy="4264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562975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7738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56" y="764704"/>
            <a:ext cx="8760324" cy="5361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9910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332656"/>
            <a:ext cx="8450720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42672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109</Words>
  <Application>Microsoft Office PowerPoint</Application>
  <PresentationFormat>Экран (4:3)</PresentationFormat>
  <Paragraphs>13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  Реализация  индивидуального образовательного маршрута обучающихся  с ограниченными возможностями здоровья</vt:lpstr>
      <vt:lpstr>Презентация PowerPoint</vt:lpstr>
      <vt:lpstr>Ключевые направления деятельности психолого – педагогической службы</vt:lpstr>
      <vt:lpstr>Принципы  инклюзивного образования: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Рекомендации ПМПК и ИПРА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 индивидуального образовательного маршрута обучающихся  с ограниченными возможностями здоровья</dc:title>
  <dc:creator>Дом</dc:creator>
  <cp:lastModifiedBy>Дом</cp:lastModifiedBy>
  <cp:revision>8</cp:revision>
  <dcterms:created xsi:type="dcterms:W3CDTF">2025-10-23T16:35:55Z</dcterms:created>
  <dcterms:modified xsi:type="dcterms:W3CDTF">2025-10-28T17:50:11Z</dcterms:modified>
</cp:coreProperties>
</file>